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6" r:id="rId13"/>
    <p:sldId id="265" r:id="rId14"/>
    <p:sldId id="261" r:id="rId15"/>
    <p:sldId id="267" r:id="rId16"/>
    <p:sldId id="268" r:id="rId17"/>
    <p:sldId id="269" r:id="rId18"/>
    <p:sldId id="278" r:id="rId19"/>
    <p:sldId id="264" r:id="rId20"/>
    <p:sldId id="287" r:id="rId21"/>
    <p:sldId id="288" r:id="rId22"/>
    <p:sldId id="276" r:id="rId23"/>
    <p:sldId id="262" r:id="rId24"/>
    <p:sldId id="271" r:id="rId25"/>
    <p:sldId id="270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00"/>
    <a:srgbClr val="D7E6D0"/>
    <a:srgbClr val="CADEC0"/>
    <a:srgbClr val="C8DDBD"/>
    <a:srgbClr val="E1E3C7"/>
    <a:srgbClr val="D1E6C4"/>
    <a:srgbClr val="CCD6C8"/>
    <a:srgbClr val="BAC7B5"/>
    <a:srgbClr val="6D8564"/>
    <a:srgbClr val="E8F3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80" d="100"/>
          <a:sy n="80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670-4738-4BEB-8DD9-119559C081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2D3160-51F8-4B41-A5FE-F0E6868C6AB1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B421A7A-A19B-43E9-B77A-C106DC6FD345}" type="par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A9E8A01-FA45-48FF-B38F-E4CC81ADFA83}" type="sib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61026-F6EF-4981-802D-00DF4C48AD1F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A953C00-E49C-4162-A52D-09706F4DBD66}" type="par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2E36F-A7B1-4CEC-A197-4492BC0B5644}" type="sib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D01A01F-3555-452E-B2DB-4850E61D6571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«Гость»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7E811906-C49F-46BB-82DD-7CB7D3254BCE}" type="parTrans" cxnId="{5D9447C6-5A8D-491C-8749-3D0BDC7515D9}">
      <dgm:prSet/>
      <dgm:spPr/>
      <dgm:t>
        <a:bodyPr/>
        <a:lstStyle/>
        <a:p>
          <a:endParaRPr lang="ru-RU"/>
        </a:p>
      </dgm:t>
    </dgm:pt>
    <dgm:pt modelId="{14DD58F4-CB6E-4331-B0D1-A6AC9A14D39F}" type="sibTrans" cxnId="{5D9447C6-5A8D-491C-8749-3D0BDC7515D9}">
      <dgm:prSet/>
      <dgm:spPr/>
      <dgm:t>
        <a:bodyPr/>
        <a:lstStyle/>
        <a:p>
          <a:endParaRPr lang="ru-RU"/>
        </a:p>
      </dgm:t>
    </dgm:pt>
    <dgm:pt modelId="{A8017492-9BD6-40D8-B07F-E7D76F7FEEF3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«Друг человека»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94B449C-820F-41B7-B8CE-A9C2DDF2C697}" type="parTrans" cxnId="{94376494-101C-4C2D-9634-416DE657540F}">
      <dgm:prSet/>
      <dgm:spPr/>
      <dgm:t>
        <a:bodyPr/>
        <a:lstStyle/>
        <a:p>
          <a:endParaRPr lang="ru-RU"/>
        </a:p>
      </dgm:t>
    </dgm:pt>
    <dgm:pt modelId="{008D04E2-338F-42B5-BB97-BBEFB2C362CB}" type="sibTrans" cxnId="{94376494-101C-4C2D-9634-416DE657540F}">
      <dgm:prSet/>
      <dgm:spPr/>
      <dgm:t>
        <a:bodyPr/>
        <a:lstStyle/>
        <a:p>
          <a:endParaRPr lang="ru-RU"/>
        </a:p>
      </dgm:t>
    </dgm:pt>
    <dgm:pt modelId="{3A7B95D3-2DDF-4B17-B328-86E402F36AFE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«Что предскажешь?»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55C2A0B-6E3E-4542-A06E-873DD4B22492}" type="parTrans" cxnId="{28DF11DD-91B6-4BA5-9509-3E24F9414C8A}">
      <dgm:prSet/>
      <dgm:spPr/>
      <dgm:t>
        <a:bodyPr/>
        <a:lstStyle/>
        <a:p>
          <a:endParaRPr lang="ru-RU"/>
        </a:p>
      </dgm:t>
    </dgm:pt>
    <dgm:pt modelId="{37EF4173-A41B-4A73-8374-C5F382D6D578}" type="sibTrans" cxnId="{28DF11DD-91B6-4BA5-9509-3E24F9414C8A}">
      <dgm:prSet/>
      <dgm:spPr/>
      <dgm:t>
        <a:bodyPr/>
        <a:lstStyle/>
        <a:p>
          <a:endParaRPr lang="ru-RU"/>
        </a:p>
      </dgm:t>
    </dgm:pt>
    <dgm:pt modelId="{A8F1665E-5942-46BC-A1DA-7653613EC83B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«Палец в рот не клади»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2C55F2E1-BB9B-417B-A464-53E03BB7C24F}" type="parTrans" cxnId="{BC2B779D-1313-4517-87D9-529985B0D8FC}">
      <dgm:prSet/>
      <dgm:spPr/>
      <dgm:t>
        <a:bodyPr/>
        <a:lstStyle/>
        <a:p>
          <a:endParaRPr lang="ru-RU"/>
        </a:p>
      </dgm:t>
    </dgm:pt>
    <dgm:pt modelId="{2497628D-BBC4-4BAF-BAE3-689E4CA678A5}" type="sibTrans" cxnId="{BC2B779D-1313-4517-87D9-529985B0D8FC}">
      <dgm:prSet/>
      <dgm:spPr>
        <a:solidFill>
          <a:srgbClr val="166264"/>
        </a:solidFill>
        <a:ln w="76200" cmpd="tri">
          <a:solidFill>
            <a:srgbClr val="1F5F47"/>
          </a:solidFill>
        </a:ln>
      </dgm:spPr>
      <dgm:t>
        <a:bodyPr/>
        <a:lstStyle/>
        <a:p>
          <a:endParaRPr lang="ru-RU" dirty="0"/>
        </a:p>
      </dgm:t>
    </dgm:pt>
    <dgm:pt modelId="{E95819C9-2CE6-49FC-89B3-77DE35ABEC4E}" type="pres">
      <dgm:prSet presAssocID="{CF6A9670-4738-4BEB-8DD9-119559C08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0C984-5A5B-4CCB-B491-743258A75370}" type="pres">
      <dgm:prSet presAssocID="{CF6A9670-4738-4BEB-8DD9-119559C0813C}" presName="Name1" presStyleCnt="0"/>
      <dgm:spPr/>
      <dgm:t>
        <a:bodyPr/>
        <a:lstStyle/>
        <a:p>
          <a:endParaRPr lang="ru-RU"/>
        </a:p>
      </dgm:t>
    </dgm:pt>
    <dgm:pt modelId="{B5019967-5F62-47EA-AE86-341BDD0EE4AF}" type="pres">
      <dgm:prSet presAssocID="{CF6A9670-4738-4BEB-8DD9-119559C0813C}" presName="cycle" presStyleCnt="0"/>
      <dgm:spPr/>
      <dgm:t>
        <a:bodyPr/>
        <a:lstStyle/>
        <a:p>
          <a:endParaRPr lang="ru-RU"/>
        </a:p>
      </dgm:t>
    </dgm:pt>
    <dgm:pt modelId="{D0C3B18F-E807-4242-8F06-3B1F17E3E8A5}" type="pres">
      <dgm:prSet presAssocID="{CF6A9670-4738-4BEB-8DD9-119559C0813C}" presName="srcNode" presStyleLbl="node1" presStyleIdx="0" presStyleCnt="4"/>
      <dgm:spPr/>
      <dgm:t>
        <a:bodyPr/>
        <a:lstStyle/>
        <a:p>
          <a:endParaRPr lang="ru-RU"/>
        </a:p>
      </dgm:t>
    </dgm:pt>
    <dgm:pt modelId="{D3167D4D-C44D-4EFC-93A5-3410C90CA089}" type="pres">
      <dgm:prSet presAssocID="{CF6A9670-4738-4BEB-8DD9-119559C0813C}" presName="conn" presStyleLbl="parChTrans1D2" presStyleIdx="0" presStyleCnt="1" custLinFactNeighborX="4387" custLinFactNeighborY="-3037"/>
      <dgm:spPr/>
      <dgm:t>
        <a:bodyPr/>
        <a:lstStyle/>
        <a:p>
          <a:endParaRPr lang="ru-RU"/>
        </a:p>
      </dgm:t>
    </dgm:pt>
    <dgm:pt modelId="{CF375612-F719-42C6-B58A-A1979D54E521}" type="pres">
      <dgm:prSet presAssocID="{CF6A9670-4738-4BEB-8DD9-119559C0813C}" presName="extraNode" presStyleLbl="node1" presStyleIdx="0" presStyleCnt="4"/>
      <dgm:spPr/>
      <dgm:t>
        <a:bodyPr/>
        <a:lstStyle/>
        <a:p>
          <a:endParaRPr lang="ru-RU"/>
        </a:p>
      </dgm:t>
    </dgm:pt>
    <dgm:pt modelId="{EFC7C2AB-CD7C-4926-AB39-F4254EE2E9D1}" type="pres">
      <dgm:prSet presAssocID="{CF6A9670-4738-4BEB-8DD9-119559C0813C}" presName="dstNode" presStyleLbl="node1" presStyleIdx="0" presStyleCnt="4"/>
      <dgm:spPr/>
      <dgm:t>
        <a:bodyPr/>
        <a:lstStyle/>
        <a:p>
          <a:endParaRPr lang="ru-RU"/>
        </a:p>
      </dgm:t>
    </dgm:pt>
    <dgm:pt modelId="{96E7070B-2891-4273-A51C-AB149F37FA8A}" type="pres">
      <dgm:prSet presAssocID="{A8F1665E-5942-46BC-A1DA-7653613EC8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3B59-53BA-4AAC-89C5-88794401D8EF}" type="pres">
      <dgm:prSet presAssocID="{A8F1665E-5942-46BC-A1DA-7653613EC83B}" presName="accent_1" presStyleCnt="0"/>
      <dgm:spPr/>
      <dgm:t>
        <a:bodyPr/>
        <a:lstStyle/>
        <a:p>
          <a:endParaRPr lang="ru-RU"/>
        </a:p>
      </dgm:t>
    </dgm:pt>
    <dgm:pt modelId="{400AD0DD-B195-452E-BD76-A037269BB310}" type="pres">
      <dgm:prSet presAssocID="{A8F1665E-5942-46BC-A1DA-7653613EC83B}" presName="accentRepeatNode" presStyleLbl="solidFgAcc1" presStyleIdx="0" presStyleCnt="4" custScaleX="116263" custScaleY="110467" custLinFactNeighborX="3547" custLinFactNeighborY="-592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9F211B9A-4A5D-46C5-87A3-DC7C058A09A9}" type="pres">
      <dgm:prSet presAssocID="{3A7B95D3-2DDF-4B17-B328-86E402F36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1E2D-99A5-4767-9E42-2284EC66DB2E}" type="pres">
      <dgm:prSet presAssocID="{3A7B95D3-2DDF-4B17-B328-86E402F36AFE}" presName="accent_2" presStyleCnt="0"/>
      <dgm:spPr/>
      <dgm:t>
        <a:bodyPr/>
        <a:lstStyle/>
        <a:p>
          <a:endParaRPr lang="ru-RU"/>
        </a:p>
      </dgm:t>
    </dgm:pt>
    <dgm:pt modelId="{D16EB566-7418-4203-BD77-CABAE08C39A5}" type="pres">
      <dgm:prSet presAssocID="{3A7B95D3-2DDF-4B17-B328-86E402F36AFE}" presName="accentRepeatNode" presStyleLbl="solidFgAcc1" presStyleIdx="1" presStyleCnt="4" custFlipVert="1" custScaleX="120636" custScaleY="112926" custLinFactNeighborX="-6154" custLinFactNeighborY="-47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ru-RU"/>
        </a:p>
      </dgm:t>
    </dgm:pt>
    <dgm:pt modelId="{19ABA33D-B962-40A9-9D47-E3673CBDC5B9}" type="pres">
      <dgm:prSet presAssocID="{5D01A01F-3555-452E-B2DB-4850E61D65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C208-DF33-44C2-9B15-F8B4EC112BFE}" type="pres">
      <dgm:prSet presAssocID="{5D01A01F-3555-452E-B2DB-4850E61D6571}" presName="accent_3" presStyleCnt="0"/>
      <dgm:spPr/>
      <dgm:t>
        <a:bodyPr/>
        <a:lstStyle/>
        <a:p>
          <a:endParaRPr lang="ru-RU"/>
        </a:p>
      </dgm:t>
    </dgm:pt>
    <dgm:pt modelId="{0C0F3805-F15E-4495-AEFE-F8CB99F69293}" type="pres">
      <dgm:prSet presAssocID="{5D01A01F-3555-452E-B2DB-4850E61D6571}" presName="accentRepeatNode" presStyleLbl="solidFgAcc1" presStyleIdx="2" presStyleCnt="4" custFlipVert="1" custFlipHor="0" custScaleX="116425" custScaleY="112927" custLinFactNeighborX="-24" custLinFactNeighborY="-5892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2ADF78F-47DE-47BA-8EE6-2C0D8AA18838}" type="pres">
      <dgm:prSet presAssocID="{A8017492-9BD6-40D8-B07F-E7D76F7FEEF3}" presName="text_4" presStyleLbl="node1" presStyleIdx="3" presStyleCnt="4" custScaleX="10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6F84-2BB8-4924-88A0-E1A04DC5058F}" type="pres">
      <dgm:prSet presAssocID="{A8017492-9BD6-40D8-B07F-E7D76F7FEEF3}" presName="accent_4" presStyleCnt="0"/>
      <dgm:spPr/>
      <dgm:t>
        <a:bodyPr/>
        <a:lstStyle/>
        <a:p>
          <a:endParaRPr lang="ru-RU"/>
        </a:p>
      </dgm:t>
    </dgm:pt>
    <dgm:pt modelId="{77F6A565-8F95-40CC-BC34-8FA1E4F7526D}" type="pres">
      <dgm:prSet presAssocID="{A8017492-9BD6-40D8-B07F-E7D76F7FEEF3}" presName="accentRepeatNode" presStyleLbl="solidFgAcc1" presStyleIdx="3" presStyleCnt="4" custFlipHor="1" custScaleX="123564" custScaleY="112866" custLinFactNeighborX="7058" custLinFactNeighborY="235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8DF11DD-91B6-4BA5-9509-3E24F9414C8A}" srcId="{CF6A9670-4738-4BEB-8DD9-119559C0813C}" destId="{3A7B95D3-2DDF-4B17-B328-86E402F36AFE}" srcOrd="1" destOrd="0" parTransId="{455C2A0B-6E3E-4542-A06E-873DD4B22492}" sibTransId="{37EF4173-A41B-4A73-8374-C5F382D6D578}"/>
    <dgm:cxn modelId="{BC2B779D-1313-4517-87D9-529985B0D8FC}" srcId="{CF6A9670-4738-4BEB-8DD9-119559C0813C}" destId="{A8F1665E-5942-46BC-A1DA-7653613EC83B}" srcOrd="0" destOrd="0" parTransId="{2C55F2E1-BB9B-417B-A464-53E03BB7C24F}" sibTransId="{2497628D-BBC4-4BAF-BAE3-689E4CA678A5}"/>
    <dgm:cxn modelId="{B2F84E9A-2EDE-4CA8-A4DF-FDE987FBD48E}" type="presOf" srcId="{A8017492-9BD6-40D8-B07F-E7D76F7FEEF3}" destId="{F2ADF78F-47DE-47BA-8EE6-2C0D8AA18838}" srcOrd="0" destOrd="0" presId="urn:microsoft.com/office/officeart/2008/layout/VerticalCurvedList"/>
    <dgm:cxn modelId="{E44F8FC0-DB42-4F42-918B-DCC3990ACFD0}" type="presOf" srcId="{5D01A01F-3555-452E-B2DB-4850E61D6571}" destId="{19ABA33D-B962-40A9-9D47-E3673CBDC5B9}" srcOrd="0" destOrd="0" presId="urn:microsoft.com/office/officeart/2008/layout/VerticalCurvedList"/>
    <dgm:cxn modelId="{42619780-28C0-4324-906B-FD619D7ECE3F}" type="presOf" srcId="{A8F1665E-5942-46BC-A1DA-7653613EC83B}" destId="{96E7070B-2891-4273-A51C-AB149F37FA8A}" srcOrd="0" destOrd="0" presId="urn:microsoft.com/office/officeart/2008/layout/VerticalCurvedList"/>
    <dgm:cxn modelId="{848A649E-9673-440B-8FCE-23748BCFFA7A}" type="presOf" srcId="{D32D3160-51F8-4B41-A5FE-F0E6868C6AB1}" destId="{19ABA33D-B962-40A9-9D47-E3673CBDC5B9}" srcOrd="0" destOrd="1" presId="urn:microsoft.com/office/officeart/2008/layout/VerticalCurvedList"/>
    <dgm:cxn modelId="{5D9447C6-5A8D-491C-8749-3D0BDC7515D9}" srcId="{CF6A9670-4738-4BEB-8DD9-119559C0813C}" destId="{5D01A01F-3555-452E-B2DB-4850E61D6571}" srcOrd="2" destOrd="0" parTransId="{7E811906-C49F-46BB-82DD-7CB7D3254BCE}" sibTransId="{14DD58F4-CB6E-4331-B0D1-A6AC9A14D39F}"/>
    <dgm:cxn modelId="{03148FEC-E9F5-4BE7-A30D-FC0FA00C2026}" type="presOf" srcId="{2497628D-BBC4-4BAF-BAE3-689E4CA678A5}" destId="{D3167D4D-C44D-4EFC-93A5-3410C90CA089}" srcOrd="0" destOrd="0" presId="urn:microsoft.com/office/officeart/2008/layout/VerticalCurvedList"/>
    <dgm:cxn modelId="{4D576573-2104-4C3A-9D5A-C89E689F6775}" type="presOf" srcId="{9E961026-F6EF-4981-802D-00DF4C48AD1F}" destId="{F2ADF78F-47DE-47BA-8EE6-2C0D8AA18838}" srcOrd="0" destOrd="1" presId="urn:microsoft.com/office/officeart/2008/layout/VerticalCurvedList"/>
    <dgm:cxn modelId="{3FD9E648-AD07-4232-AA8D-37936C7F35BB}" type="presOf" srcId="{CF6A9670-4738-4BEB-8DD9-119559C0813C}" destId="{E95819C9-2CE6-49FC-89B3-77DE35ABEC4E}" srcOrd="0" destOrd="0" presId="urn:microsoft.com/office/officeart/2008/layout/VerticalCurvedList"/>
    <dgm:cxn modelId="{48B3574B-DABA-4D7B-BAB3-DA2612D0B260}" type="presOf" srcId="{3A7B95D3-2DDF-4B17-B328-86E402F36AFE}" destId="{9F211B9A-4A5D-46C5-87A3-DC7C058A09A9}" srcOrd="0" destOrd="0" presId="urn:microsoft.com/office/officeart/2008/layout/VerticalCurvedList"/>
    <dgm:cxn modelId="{7D98553F-76FC-4F14-AE31-6162A7E64B33}" srcId="{A8017492-9BD6-40D8-B07F-E7D76F7FEEF3}" destId="{9E961026-F6EF-4981-802D-00DF4C48AD1F}" srcOrd="0" destOrd="0" parTransId="{BA953C00-E49C-4162-A52D-09706F4DBD66}" sibTransId="{9E92E36F-A7B1-4CEC-A197-4492BC0B5644}"/>
    <dgm:cxn modelId="{A0871BBD-2744-4016-B935-BE1B0DE62B03}" srcId="{5D01A01F-3555-452E-B2DB-4850E61D6571}" destId="{D32D3160-51F8-4B41-A5FE-F0E6868C6AB1}" srcOrd="0" destOrd="0" parTransId="{FB421A7A-A19B-43E9-B77A-C106DC6FD345}" sibTransId="{2A9E8A01-FA45-48FF-B38F-E4CC81ADFA83}"/>
    <dgm:cxn modelId="{94376494-101C-4C2D-9634-416DE657540F}" srcId="{CF6A9670-4738-4BEB-8DD9-119559C0813C}" destId="{A8017492-9BD6-40D8-B07F-E7D76F7FEEF3}" srcOrd="3" destOrd="0" parTransId="{494B449C-820F-41B7-B8CE-A9C2DDF2C697}" sibTransId="{008D04E2-338F-42B5-BB97-BBEFB2C362CB}"/>
    <dgm:cxn modelId="{3506A1C8-ECF9-4180-BF29-743DFD9A651C}" type="presParOf" srcId="{E95819C9-2CE6-49FC-89B3-77DE35ABEC4E}" destId="{65F0C984-5A5B-4CCB-B491-743258A75370}" srcOrd="0" destOrd="0" presId="urn:microsoft.com/office/officeart/2008/layout/VerticalCurvedList"/>
    <dgm:cxn modelId="{5C69BA1D-5A25-461F-B113-77ECA7EECCA0}" type="presParOf" srcId="{65F0C984-5A5B-4CCB-B491-743258A75370}" destId="{B5019967-5F62-47EA-AE86-341BDD0EE4AF}" srcOrd="0" destOrd="0" presId="urn:microsoft.com/office/officeart/2008/layout/VerticalCurvedList"/>
    <dgm:cxn modelId="{0153FE9A-3436-44AB-93A6-4FBDD2899EEF}" type="presParOf" srcId="{B5019967-5F62-47EA-AE86-341BDD0EE4AF}" destId="{D0C3B18F-E807-4242-8F06-3B1F17E3E8A5}" srcOrd="0" destOrd="0" presId="urn:microsoft.com/office/officeart/2008/layout/VerticalCurvedList"/>
    <dgm:cxn modelId="{ECEE36A9-FB17-44AF-8BF8-24A74197E4CE}" type="presParOf" srcId="{B5019967-5F62-47EA-AE86-341BDD0EE4AF}" destId="{D3167D4D-C44D-4EFC-93A5-3410C90CA089}" srcOrd="1" destOrd="0" presId="urn:microsoft.com/office/officeart/2008/layout/VerticalCurvedList"/>
    <dgm:cxn modelId="{E9B41207-332E-4317-8977-959FB856BA49}" type="presParOf" srcId="{B5019967-5F62-47EA-AE86-341BDD0EE4AF}" destId="{CF375612-F719-42C6-B58A-A1979D54E521}" srcOrd="2" destOrd="0" presId="urn:microsoft.com/office/officeart/2008/layout/VerticalCurvedList"/>
    <dgm:cxn modelId="{51B44669-4DFC-4167-B9B3-52D12FBD8DFB}" type="presParOf" srcId="{B5019967-5F62-47EA-AE86-341BDD0EE4AF}" destId="{EFC7C2AB-CD7C-4926-AB39-F4254EE2E9D1}" srcOrd="3" destOrd="0" presId="urn:microsoft.com/office/officeart/2008/layout/VerticalCurvedList"/>
    <dgm:cxn modelId="{D8695F2B-241F-4AA0-BED1-A54930C1E121}" type="presParOf" srcId="{65F0C984-5A5B-4CCB-B491-743258A75370}" destId="{96E7070B-2891-4273-A51C-AB149F37FA8A}" srcOrd="1" destOrd="0" presId="urn:microsoft.com/office/officeart/2008/layout/VerticalCurvedList"/>
    <dgm:cxn modelId="{491E337F-E68A-4814-A325-2E35FB902CF0}" type="presParOf" srcId="{65F0C984-5A5B-4CCB-B491-743258A75370}" destId="{6D2C3B59-53BA-4AAC-89C5-88794401D8EF}" srcOrd="2" destOrd="0" presId="urn:microsoft.com/office/officeart/2008/layout/VerticalCurvedList"/>
    <dgm:cxn modelId="{5D69C11E-2ED8-4FF8-B6B7-DF884FE73FDD}" type="presParOf" srcId="{6D2C3B59-53BA-4AAC-89C5-88794401D8EF}" destId="{400AD0DD-B195-452E-BD76-A037269BB310}" srcOrd="0" destOrd="0" presId="urn:microsoft.com/office/officeart/2008/layout/VerticalCurvedList"/>
    <dgm:cxn modelId="{6C868C76-41D4-41D4-98C7-83D24ABFF42D}" type="presParOf" srcId="{65F0C984-5A5B-4CCB-B491-743258A75370}" destId="{9F211B9A-4A5D-46C5-87A3-DC7C058A09A9}" srcOrd="3" destOrd="0" presId="urn:microsoft.com/office/officeart/2008/layout/VerticalCurvedList"/>
    <dgm:cxn modelId="{5CE10AD4-F371-4AEE-9F26-A1B3527F8F99}" type="presParOf" srcId="{65F0C984-5A5B-4CCB-B491-743258A75370}" destId="{9B401E2D-99A5-4767-9E42-2284EC66DB2E}" srcOrd="4" destOrd="0" presId="urn:microsoft.com/office/officeart/2008/layout/VerticalCurvedList"/>
    <dgm:cxn modelId="{264FACBE-4ED8-450E-A323-43C87F4C4EC4}" type="presParOf" srcId="{9B401E2D-99A5-4767-9E42-2284EC66DB2E}" destId="{D16EB566-7418-4203-BD77-CABAE08C39A5}" srcOrd="0" destOrd="0" presId="urn:microsoft.com/office/officeart/2008/layout/VerticalCurvedList"/>
    <dgm:cxn modelId="{8A772D0B-B693-4011-821B-5AD4F4268E81}" type="presParOf" srcId="{65F0C984-5A5B-4CCB-B491-743258A75370}" destId="{19ABA33D-B962-40A9-9D47-E3673CBDC5B9}" srcOrd="5" destOrd="0" presId="urn:microsoft.com/office/officeart/2008/layout/VerticalCurvedList"/>
    <dgm:cxn modelId="{4C03AEAB-4A77-4448-B952-76925C038A7B}" type="presParOf" srcId="{65F0C984-5A5B-4CCB-B491-743258A75370}" destId="{6B66C208-DF33-44C2-9B15-F8B4EC112BFE}" srcOrd="6" destOrd="0" presId="urn:microsoft.com/office/officeart/2008/layout/VerticalCurvedList"/>
    <dgm:cxn modelId="{A496674D-D6F3-4DF9-A708-CF81A349D1BA}" type="presParOf" srcId="{6B66C208-DF33-44C2-9B15-F8B4EC112BFE}" destId="{0C0F3805-F15E-4495-AEFE-F8CB99F69293}" srcOrd="0" destOrd="0" presId="urn:microsoft.com/office/officeart/2008/layout/VerticalCurvedList"/>
    <dgm:cxn modelId="{3466C941-9CD6-4575-8050-FC706FB992F2}" type="presParOf" srcId="{65F0C984-5A5B-4CCB-B491-743258A75370}" destId="{F2ADF78F-47DE-47BA-8EE6-2C0D8AA18838}" srcOrd="7" destOrd="0" presId="urn:microsoft.com/office/officeart/2008/layout/VerticalCurvedList"/>
    <dgm:cxn modelId="{E98696D2-4F49-4A4A-A719-9E30FE17296C}" type="presParOf" srcId="{65F0C984-5A5B-4CCB-B491-743258A75370}" destId="{1EB36F84-2BB8-4924-88A0-E1A04DC5058F}" srcOrd="8" destOrd="0" presId="urn:microsoft.com/office/officeart/2008/layout/VerticalCurvedList"/>
    <dgm:cxn modelId="{B3EF56A5-E93E-4917-8678-E0C93F46374E}" type="presParOf" srcId="{1EB36F84-2BB8-4924-88A0-E1A04DC5058F}" destId="{77F6A565-8F95-40CC-BC34-8FA1E4F7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67D4D-C44D-4EFC-93A5-3410C90CA089}">
      <dsp:nvSpPr>
        <dsp:cNvPr id="0" name=""/>
        <dsp:cNvSpPr/>
      </dsp:nvSpPr>
      <dsp:spPr>
        <a:xfrm>
          <a:off x="-4990521" y="-1005911"/>
          <a:ext cx="6327238" cy="632723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solidFill>
          <a:srgbClr val="166264"/>
        </a:solidFill>
        <a:ln w="76200" cap="flat" cmpd="tri" algn="ctr">
          <a:solidFill>
            <a:srgbClr val="1F5F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070B-2891-4273-A51C-AB149F37FA8A}">
      <dsp:nvSpPr>
        <dsp:cNvPr id="0" name=""/>
        <dsp:cNvSpPr/>
      </dsp:nvSpPr>
      <dsp:spPr>
        <a:xfrm>
          <a:off x="576191" y="361315"/>
          <a:ext cx="6562088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«Палец в рот не клади»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576191" y="361315"/>
        <a:ext cx="6562088" cy="723006"/>
      </dsp:txXfrm>
    </dsp:sp>
    <dsp:sp modelId="{400AD0DD-B195-452E-BD76-A037269BB310}">
      <dsp:nvSpPr>
        <dsp:cNvPr id="0" name=""/>
        <dsp:cNvSpPr/>
      </dsp:nvSpPr>
      <dsp:spPr>
        <a:xfrm>
          <a:off x="82879" y="170120"/>
          <a:ext cx="1050736" cy="9983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211B9A-4A5D-46C5-87A3-DC7C058A09A9}">
      <dsp:nvSpPr>
        <dsp:cNvPr id="0" name=""/>
        <dsp:cNvSpPr/>
      </dsp:nvSpPr>
      <dsp:spPr>
        <a:xfrm>
          <a:off x="990707" y="1446013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«Что предскажешь?»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990707" y="1446013"/>
        <a:ext cx="6147571" cy="723006"/>
      </dsp:txXfrm>
    </dsp:sp>
    <dsp:sp modelId="{D16EB566-7418-4203-BD77-CABAE08C39A5}">
      <dsp:nvSpPr>
        <dsp:cNvPr id="0" name=""/>
        <dsp:cNvSpPr/>
      </dsp:nvSpPr>
      <dsp:spPr>
        <a:xfrm flipV="1">
          <a:off x="389961" y="1254642"/>
          <a:ext cx="1090257" cy="10205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ABA33D-B962-40A9-9D47-E3673CBDC5B9}">
      <dsp:nvSpPr>
        <dsp:cNvPr id="0" name=""/>
        <dsp:cNvSpPr/>
      </dsp:nvSpPr>
      <dsp:spPr>
        <a:xfrm>
          <a:off x="990707" y="2530711"/>
          <a:ext cx="6147571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«Гость»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990707" y="2530711"/>
        <a:ext cx="6147571" cy="723006"/>
      </dsp:txXfrm>
    </dsp:sp>
    <dsp:sp modelId="{0C0F3805-F15E-4495-AEFE-F8CB99F69293}">
      <dsp:nvSpPr>
        <dsp:cNvPr id="0" name=""/>
        <dsp:cNvSpPr/>
      </dsp:nvSpPr>
      <dsp:spPr>
        <a:xfrm flipV="1">
          <a:off x="464390" y="2328671"/>
          <a:ext cx="1052200" cy="1020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DF78F-47DE-47BA-8EE6-2C0D8AA18838}">
      <dsp:nvSpPr>
        <dsp:cNvPr id="0" name=""/>
        <dsp:cNvSpPr/>
      </dsp:nvSpPr>
      <dsp:spPr>
        <a:xfrm>
          <a:off x="574288" y="3615409"/>
          <a:ext cx="6565894" cy="723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3887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«Друг человека»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574288" y="3615409"/>
        <a:ext cx="6565894" cy="723006"/>
      </dsp:txXfrm>
    </dsp:sp>
    <dsp:sp modelId="{77F6A565-8F95-40CC-BC34-8FA1E4F7526D}">
      <dsp:nvSpPr>
        <dsp:cNvPr id="0" name=""/>
        <dsp:cNvSpPr/>
      </dsp:nvSpPr>
      <dsp:spPr>
        <a:xfrm flipH="1">
          <a:off x="81618" y="3488168"/>
          <a:ext cx="1116719" cy="10200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8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10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0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42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42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53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7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49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99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19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EE4-E7C6-4D60-B70D-35DFF2507E6C}" type="datetimeFigureOut">
              <a:rPr lang="ru-RU" smtClean="0"/>
              <a:pPr/>
              <a:t>12.08.2019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6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9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4.xml"/><Relationship Id="rId4" Type="http://schemas.openxmlformats.org/officeDocument/2006/relationships/diagramLayout" Target="../diagrams/layout1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audio" Target="../media/audio3.bin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dn2.arhivurokov.ru/multiurok/html/2018/01/21/s_5a649151b9338/img13.jpg" TargetMode="External"/><Relationship Id="rId13" Type="http://schemas.openxmlformats.org/officeDocument/2006/relationships/hyperlink" Target="https://writercenter.ru/uploads/images/00/21/10/2012/08/16/bd864f6ff2-big.jpg" TargetMode="External"/><Relationship Id="rId3" Type="http://schemas.openxmlformats.org/officeDocument/2006/relationships/hyperlink" Target="http://nsc.1sep.ru/index.php?year=2000&amp;num=26" TargetMode="External"/><Relationship Id="rId7" Type="http://schemas.openxmlformats.org/officeDocument/2006/relationships/hyperlink" Target="https://get.pxhere.com/photo/nature-animal-wildlife-fauna-shell-invertebrate-snail-slow-escargot-molluscs-slug-schnecken-macro-photography-sea-snail-land-snail-snails-and-slugs-1156371.jpg" TargetMode="External"/><Relationship Id="rId12" Type="http://schemas.openxmlformats.org/officeDocument/2006/relationships/hyperlink" Target="https://avatars.mds.yandex.net/get-pdb/34158/9cd6b1b7-0055-44fb-a8cc-07caf7ddf83e/s1200?webp=fals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omatologclub.ru/stati/yumor-relaks-17/interesnye-fakty-o-zubah-u-bratev-nashih-menshih-634/" TargetMode="External"/><Relationship Id="rId11" Type="http://schemas.openxmlformats.org/officeDocument/2006/relationships/hyperlink" Target="https://avatars.mds.yandex.net/get-pdb/33827/9404316e-0856-4a9c-9e7c-b7a33f841778/s1200?webp=false" TargetMode="External"/><Relationship Id="rId5" Type="http://schemas.openxmlformats.org/officeDocument/2006/relationships/hyperlink" Target="https://openclipart.org/image/2400px/svg_to_png/205/Gerald-G-GG-cornus-canadensis.png" TargetMode="External"/><Relationship Id="rId15" Type="http://schemas.openxmlformats.org/officeDocument/2006/relationships/slide" Target="slide2.xml"/><Relationship Id="rId10" Type="http://schemas.openxmlformats.org/officeDocument/2006/relationships/hyperlink" Target="https://avatars.mds.yandex.net/get-pdb/904462/6277984b-f93c-4fa1-8aac-d0caacd805c2/s1200?webp=false" TargetMode="External"/><Relationship Id="rId4" Type="http://schemas.openxmlformats.org/officeDocument/2006/relationships/hyperlink" Target="https://a.allegroimg.com/s1024/01021e/b1865d2442e8a851b2fcd8b711aa" TargetMode="External"/><Relationship Id="rId9" Type="http://schemas.openxmlformats.org/officeDocument/2006/relationships/hyperlink" Target="https://m.io.ua/img_aa/medium/2087/37/20873787.jpg" TargetMode="External"/><Relationship Id="rId14" Type="http://schemas.openxmlformats.org/officeDocument/2006/relationships/hyperlink" Target="https://s1.1zoom.ru/b5050/308/374730-svetik_2048x1536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slide" Target="slide7.xml"/><Relationship Id="rId12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09" y="867266"/>
            <a:ext cx="6913983" cy="2790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>
                <a:gd name="adj" fmla="val 8645"/>
              </a:avLst>
            </a:prstTxWarp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Эти забавные животные</a:t>
            </a:r>
            <a:r>
              <a:rPr lang="en-US" sz="6000" b="1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-III</a:t>
            </a:r>
            <a:endParaRPr lang="ru-RU" sz="60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009" y="5564154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Царенко  Галина  Евгеньевна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A4200"/>
                </a:solidFill>
              </a:rPr>
              <a:t>Хищник, счастливый обладатель самых мощных клыков-кинжалов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15129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У слона всего 6 зубов, но каких!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A4200"/>
                </a:solidFill>
              </a:rPr>
              <a:t> Меняет он их довольно часто – на 2-й, 5-й, 9-й и 15-й годы жизни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У  кого  зубов  больше  всех?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2602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у  курицы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1971" y="3722464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у  слона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2604" y="5231658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у  улитки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Садовая  улитка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1026" name="Picture 2" descr="Ð¡Ð°Ð¼ÐµÑ Ð¸ ÑÐ°Ð¼ÐºÐ° Ð±ÑÑÐ¾Ð·ÑÐ±ÐºÐ¸: Ð¾ÑÐ½Ð¾Ð²Ð½ÑÐµ Ð¾ÑÐ»Ð¸ÑÐ¸Ñ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9979" y="1253024"/>
            <a:ext cx="6427703" cy="500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018140" y="2781864"/>
            <a:ext cx="3678866" cy="4242391"/>
            <a:chOff x="4433776" y="2620999"/>
            <a:chExt cx="3678866" cy="4242391"/>
          </a:xfrm>
        </p:grpSpPr>
        <p:pic>
          <p:nvPicPr>
            <p:cNvPr id="12292" name="Picture 4" descr="http://pngimg.com/uploads/loupe/loupe_PNG1003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94482">
              <a:off x="4433776" y="2620999"/>
              <a:ext cx="3583053" cy="4242391"/>
            </a:xfrm>
            <a:prstGeom prst="rect">
              <a:avLst/>
            </a:prstGeom>
            <a:noFill/>
          </p:spPr>
        </p:pic>
        <p:sp>
          <p:nvSpPr>
            <p:cNvPr id="10" name="Овал 9"/>
            <p:cNvSpPr/>
            <p:nvPr/>
          </p:nvSpPr>
          <p:spPr>
            <a:xfrm>
              <a:off x="5975499" y="2870791"/>
              <a:ext cx="2137143" cy="209461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477912" y="1265274"/>
            <a:ext cx="6432700" cy="4954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 Самая зубастая – это садовая улитка. На её языке 135 рядов          по 105 зубов в каждом ряду,            то есть 14175 зубов</a:t>
            </a:r>
            <a:endParaRPr lang="ru-RU" sz="32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«Что  предскажешь?»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76292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93408" y="1226860"/>
          <a:ext cx="8346555" cy="49400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256327"/>
                <a:gridCol w="4090228"/>
              </a:tblGrid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b="0" i="0" kern="1200" dirty="0" smtClean="0">
                          <a:solidFill>
                            <a:srgbClr val="0A4200"/>
                          </a:solidFill>
                          <a:latin typeface="+mn-lt"/>
                          <a:ea typeface="+mn-ea"/>
                          <a:cs typeface="+mn-cs"/>
                        </a:rPr>
                        <a:t>Собака ест снег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 smtClean="0">
                          <a:solidFill>
                            <a:srgbClr val="0A4200"/>
                          </a:solidFill>
                        </a:rPr>
                        <a:t>к ухудшению погоды</a:t>
                      </a:r>
                      <a:endParaRPr lang="ru-RU" sz="3200" b="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Кошка</a:t>
                      </a:r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 точит коготки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к перемене погоды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Овцы</a:t>
                      </a:r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толкаются лбами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быть сильному ветру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Бурундуки кричат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перед грозой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Сильный писк мышей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к </a:t>
                      </a:r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похолоданию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Кошка чешет за ухом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быть дождю 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Крот</a:t>
                      </a:r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 нагребает кучи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к скорой </a:t>
                      </a:r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непогоде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  <a:tr h="617501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Ласточки летают низко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solidFill>
                            <a:srgbClr val="0A4200"/>
                          </a:solidFill>
                        </a:rPr>
                        <a:t>с дождливой</a:t>
                      </a:r>
                      <a:r>
                        <a:rPr lang="ru-RU" sz="3200" baseline="0" dirty="0" smtClean="0">
                          <a:solidFill>
                            <a:srgbClr val="0A4200"/>
                          </a:solidFill>
                        </a:rPr>
                        <a:t> погоде</a:t>
                      </a:r>
                      <a:endParaRPr lang="ru-RU" sz="3200" dirty="0">
                        <a:solidFill>
                          <a:srgbClr val="0A42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31488" y="1350335"/>
            <a:ext cx="3700131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66930" y="2576624"/>
            <a:ext cx="3700131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7312" y="3802912"/>
            <a:ext cx="3700131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64050" y="5050465"/>
            <a:ext cx="3700131" cy="425302"/>
          </a:xfrm>
          <a:prstGeom prst="rect">
            <a:avLst/>
          </a:prstGeom>
          <a:solidFill>
            <a:srgbClr val="E8F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20856" y="1972561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58956" y="3220336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58956" y="4439536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58956" y="5649211"/>
            <a:ext cx="3689497" cy="414670"/>
          </a:xfrm>
          <a:prstGeom prst="rect">
            <a:avLst/>
          </a:prstGeom>
          <a:solidFill>
            <a:srgbClr val="D7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833" y="1339702"/>
            <a:ext cx="4348716" cy="5007935"/>
          </a:xfrm>
          <a:prstGeom prst="rect">
            <a:avLst/>
          </a:prstGeom>
          <a:solidFill>
            <a:srgbClr val="0A4200"/>
          </a:solid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поступят  муравьи  перед  дождём?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160" y="4405502"/>
            <a:ext cx="3242931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Будут ползать как ни в чём не бывало</a:t>
            </a:r>
            <a:endParaRPr lang="ru-RU" sz="32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4104" y="2167127"/>
            <a:ext cx="327482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Поспешат заделать входы и выходы</a:t>
            </a:r>
            <a:endParaRPr lang="ru-RU" sz="3200" b="1" dirty="0">
              <a:solidFill>
                <a:srgbClr val="0A420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86925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s://cdn2.arhivurokov.ru/multiurok/html/2018/01/21/s_5a649151b9338/img13.jpg"/>
          <p:cNvPicPr>
            <a:picLocks noChangeAspect="1" noChangeArrowheads="1"/>
          </p:cNvPicPr>
          <p:nvPr/>
        </p:nvPicPr>
        <p:blipFill>
          <a:blip r:embed="rId5" cstate="print"/>
          <a:srcRect l="24832" r="10110"/>
          <a:stretch>
            <a:fillRect/>
          </a:stretch>
        </p:blipFill>
        <p:spPr bwMode="auto">
          <a:xfrm>
            <a:off x="467832" y="1355268"/>
            <a:ext cx="4327451" cy="4988751"/>
          </a:xfrm>
          <a:prstGeom prst="rect">
            <a:avLst/>
          </a:prstGeom>
          <a:noFill/>
        </p:spPr>
      </p:pic>
      <p:pic>
        <p:nvPicPr>
          <p:cNvPr id="11" name="Picture 2" descr="https://cdn2.arhivurokov.ru/multiurok/html/2018/01/21/s_5a649151b9338/img13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24832" r="10110"/>
          <a:stretch>
            <a:fillRect/>
          </a:stretch>
        </p:blipFill>
        <p:spPr bwMode="auto">
          <a:xfrm>
            <a:off x="467832" y="1355268"/>
            <a:ext cx="4327451" cy="498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833" y="1339702"/>
            <a:ext cx="4348716" cy="5007935"/>
          </a:xfrm>
          <a:prstGeom prst="rect">
            <a:avLst/>
          </a:prstGeom>
          <a:solidFill>
            <a:srgbClr val="0A4200"/>
          </a:solid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поведут воробьи  перед  дождём?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299939" y="6186925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m.io.ua/img_aa/medium/2087/37/20873787.jpg"/>
          <p:cNvPicPr>
            <a:picLocks noChangeAspect="1" noChangeArrowheads="1"/>
          </p:cNvPicPr>
          <p:nvPr/>
        </p:nvPicPr>
        <p:blipFill>
          <a:blip r:embed="rId5" cstate="print"/>
          <a:srcRect l="40656" t="5866" r="5204" b="1210"/>
          <a:stretch>
            <a:fillRect/>
          </a:stretch>
        </p:blipFill>
        <p:spPr bwMode="auto">
          <a:xfrm>
            <a:off x="478466" y="1371600"/>
            <a:ext cx="4316818" cy="4965405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142835" y="1988136"/>
            <a:ext cx="3242931" cy="12016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раскричатся</a:t>
            </a:r>
            <a:endParaRPr lang="ru-RU" sz="3200" b="1" dirty="0">
              <a:solidFill>
                <a:srgbClr val="0A42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39069" y="3437712"/>
            <a:ext cx="3242931" cy="12016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замолчат</a:t>
            </a:r>
            <a:endParaRPr lang="ru-RU" sz="3200" b="1" dirty="0">
              <a:solidFill>
                <a:srgbClr val="0A42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31979" y="4908554"/>
            <a:ext cx="3242931" cy="12016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A4200"/>
                </a:solidFill>
              </a:rPr>
              <a:t>нахохлятся</a:t>
            </a:r>
            <a:endParaRPr lang="ru-RU" sz="3200" b="1" dirty="0">
              <a:solidFill>
                <a:srgbClr val="0A4200"/>
              </a:solidFill>
            </a:endParaRPr>
          </a:p>
        </p:txBody>
      </p:sp>
      <p:pic>
        <p:nvPicPr>
          <p:cNvPr id="10" name="Picture 2" descr="https://m.io.ua/img_aa/medium/2087/37/20873787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0656" t="5866" r="5204" b="1210"/>
          <a:stretch>
            <a:fillRect/>
          </a:stretch>
        </p:blipFill>
        <p:spPr bwMode="auto">
          <a:xfrm>
            <a:off x="478466" y="1371600"/>
            <a:ext cx="4316818" cy="4965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833" y="1339702"/>
            <a:ext cx="4348716" cy="5007935"/>
          </a:xfrm>
          <a:prstGeom prst="rect">
            <a:avLst/>
          </a:prstGeom>
          <a:solidFill>
            <a:srgbClr val="0A4200"/>
          </a:solid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ведут  себя  лягушки  перед  дождём?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76292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avatars.mds.yandex.net/get-pdb/904462/6277984b-f93c-4fa1-8aac-d0caacd805c2/s1200?webp=false"/>
          <p:cNvPicPr>
            <a:picLocks noChangeAspect="1" noChangeArrowheads="1"/>
          </p:cNvPicPr>
          <p:nvPr/>
        </p:nvPicPr>
        <p:blipFill>
          <a:blip r:embed="rId5" cstate="print"/>
          <a:srcRect l="17633" t="1767" r="18460"/>
          <a:stretch>
            <a:fillRect/>
          </a:stretch>
        </p:blipFill>
        <p:spPr bwMode="auto">
          <a:xfrm>
            <a:off x="489098" y="1371599"/>
            <a:ext cx="4288632" cy="4944138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114260" y="2243327"/>
            <a:ext cx="3242931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A4200"/>
                </a:solidFill>
              </a:rPr>
              <a:t>Квакают</a:t>
            </a:r>
            <a:endParaRPr lang="ru-RU" sz="3600" b="1" dirty="0">
              <a:solidFill>
                <a:srgbClr val="0A42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3629" y="4548377"/>
            <a:ext cx="327482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A4200"/>
                </a:solidFill>
              </a:rPr>
              <a:t>Не квакают</a:t>
            </a:r>
            <a:endParaRPr lang="ru-RU" sz="3600" b="1" dirty="0">
              <a:solidFill>
                <a:srgbClr val="0A4200"/>
              </a:solidFill>
            </a:endParaRPr>
          </a:p>
        </p:txBody>
      </p:sp>
      <p:pic>
        <p:nvPicPr>
          <p:cNvPr id="9" name="Picture 2" descr="https://avatars.mds.yandex.net/get-pdb/904462/6277984b-f93c-4fa1-8aac-d0caacd805c2/s1200?webp=fals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7633" t="1767" r="18460"/>
          <a:stretch>
            <a:fillRect/>
          </a:stretch>
        </p:blipFill>
        <p:spPr bwMode="auto">
          <a:xfrm>
            <a:off x="489098" y="1371599"/>
            <a:ext cx="4288632" cy="49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Секреты  природы  узнают  учёные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3074" name="Picture 2" descr="http://pngimg.com/uploads/feather/feather_PNG1295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1367446">
            <a:off x="631716" y="4854098"/>
            <a:ext cx="2736005" cy="2052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73790" y="1343036"/>
            <a:ext cx="887826" cy="157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Б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4121" y="1279443"/>
            <a:ext cx="962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Н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3030762" y="4990206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О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148" y="386670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930" y="426010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192138" y="4929956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К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398944" y="179335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78615" y="2962286"/>
            <a:ext cx="887826" cy="157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Б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9946" y="2965368"/>
            <a:ext cx="962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Н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3087912" y="2999481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О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3273" y="2961829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0580" y="296470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613" y="2967806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К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9744" y="2964929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И</a:t>
            </a:r>
            <a:endParaRPr lang="ru-RU" sz="96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778E-6 C 0.0026 0.01018 0.01892 0.01898 0.02673 0.02175 C 0.03107 0.02546 0.0335 0.03032 0.03836 0.03263 C 0.04045 0.03703 0.04305 0.03958 0.04531 0.04351 C 0.04791 0.04791 0.04878 0.05277 0.05121 0.0574 C 0.0526 0.06388 0.05347 0.06967 0.05694 0.07453 C 0.06145 0.10185 0.06215 0.13009 0.06388 0.1581 C 0.06336 0.17708 0.06441 0.1912 0.06163 0.20786 C 0.06007 0.21782 0.05572 0.22708 0.05572 0.2372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0312 -0.00649 0.00954 -0.0132 0.0151 -0.01551 C 0.0184 -0.01852 0.0243 -0.02338 0.02795 -0.02477 C 0.03159 -0.0301 0.03819 -0.03403 0.04305 -0.03727 C 0.04687 -0.03982 0.04826 -0.04329 0.05225 -0.04514 C 0.05659 -0.05047 0.06284 -0.05348 0.06857 -0.05579 C 0.07239 -0.06135 0.08368 -0.06899 0.08958 -0.0713 C 0.0934 -0.07686 0.09913 -0.0801 0.10468 -0.08218 C 0.10885 -0.08611 0.11406 -0.08866 0.11857 -0.09144 C 0.12083 -0.09283 0.12552 -0.09468 0.12552 -0.09468 C 0.13073 -0.10116 0.13854 -0.10417 0.14531 -0.10695 C 0.14618 -0.10811 0.1467 -0.10949 0.14774 -0.11019 C 0.14878 -0.11111 0.15034 -0.11088 0.15121 -0.11181 C 0.15816 -0.11945 0.14861 -0.11459 0.15694 -0.11783 C 0.15833 -0.12315 0.16041 -0.12917 0.16041 -0.13496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0486 -0.07153 0.0184 -0.14144 0.02326 -0.2132 C 0.02326 -0.21852 0.02934 -0.30533 0.01632 -0.33496 C 0.01458 -0.33866 0.01094 -0.33935 0.00816 -0.34121 " pathEditMode="relative" rAng="0" ptsTypes="fff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0.0073 -0.00486 0.01563 -0.00996 0.02448 -0.01296 C 0.02882 -0.01459 0.02987 -0.01806 0.03421 -0.01968 C 0.04028 -0.02593 0.03282 -0.01898 0.04046 -0.02338 C 0.04549 -0.02639 0.04896 -0.03079 0.05434 -0.03241 C 0.06164 -0.04074 0.06997 -0.04792 0.0783 -0.05486 C 0.07987 -0.05671 0.08108 -0.0588 0.08316 -0.06019 C 0.11407 -0.07894 0.14879 -0.08704 0.18403 -0.09306 C 0.19775 -0.09514 0.21042 -0.10139 0.22431 -0.10278 C 0.24705 -0.10232 0.26615 -0.09861 0.28785 -0.0919 C 0.2915 -0.08796 0.29688 -0.08565 0.30139 -0.08241 C 0.30608 -0.07894 0.30955 -0.07523 0.31494 -0.07338 C 0.31945 -0.06898 0.32362 -0.06621 0.329 -0.06435 C 0.33056 -0.05857 0.33525 -0.05648 0.33907 -0.05255 C 0.34375 -0.04746 0.34862 -0.04213 0.35278 -0.03658 C 0.35452 -0.0338 0.35643 -0.03148 0.35764 -0.02894 C 0.35799 -0.02778 0.35834 -0.02593 0.35886 -0.02477 C 0.36025 -0.02176 0.36389 -0.0169 0.36389 -0.01667 C 0.3665 -0.00695 0.36268 -0.01921 0.36754 -0.00926 C 0.37049 -0.00301 0.37205 0.00416 0.37362 0.01041 C 0.3783 0.02778 0.38039 0.0456 0.38369 0.06296 C 0.38542 0.09838 0.38664 0.09259 0.38369 0.13773 C 0.38351 0.14051 0.38004 0.14514 0.38004 0.14537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0.01858 0.00879 -0.03767 0.01643 -0.05642 0.02476 C -0.06337 0.02801 -0.06996 0.0324 -0.07708 0.03564 C -0.08038 0.03981 -0.08524 0.04305 -0.08976 0.0449 C -0.09306 0.04791 -0.09878 0.05277 -0.10243 0.05416 C -0.10642 0.05995 -0.11285 0.06296 -0.11858 0.06504 C -0.12396 0.07013 -0.13056 0.07338 -0.13698 0.07592 C -0.1408 0.08148 -0.14444 0.07963 -0.14948 0.08379 C -0.15312 0.0868 -0.15573 0.08981 -0.1599 0.09143 C -0.16493 0.09861 -0.15903 0.0912 -0.16562 0.09606 C -0.17361 0.10208 -0.18108 0.10902 -0.18976 0.11319 C -0.1941 0.11898 -0.19913 0.12129 -0.20469 0.12407 C -0.20851 0.12916 -0.21337 0.13263 -0.2184 0.13495 C -0.22413 0.14213 -0.21701 0.13402 -0.22431 0.13958 C -0.23125 0.14467 -0.23715 0.15185 -0.24392 0.15671 C -0.24826 0.15995 -0.25174 0.16551 -0.25642 0.16736 C -0.26042 0.17268 -0.26493 0.17361 -0.2691 0.17824 C -0.2724 0.18171 -0.27309 0.18426 -0.27726 0.18611 C -0.2809 0.19398 -0.28628 0.19791 -0.29219 0.20301 C -0.29653 0.20694 -0.30069 0.21388 -0.30486 0.21851 C -0.30833 0.22245 -0.30833 0.22592 -0.31267 0.22801 C -0.31545 0.23125 -0.31719 0.23518 -0.31979 0.23865 C -0.32153 0.24097 -0.32535 0.2449 -0.32535 0.24513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139 C -0.00139 -0.00301 -0.00053 -0.0044 0.00017 -0.00602 C 0.00052 -0.00741 0.00052 -0.00926 0.00104 -0.01065 C 0.00295 -0.01482 0.0059 -0.01898 0.00781 -0.02315 C 0.0092 -0.02986 0.0118 -0.03519 0.01319 -0.04167 C 0.01666 -0.05834 0.02013 -0.0757 0.02204 -0.09283 C 0.02447 -0.11667 0.02395 -0.14121 0.02968 -0.16412 C 0.03038 -0.17269 0.03316 -0.18148 0.02638 -0.18426 C 0.02465 -0.18681 0.02204 -0.18959 0.02204 -0.19352 " pathEditMode="relative" rAng="0" ptsTypes="ffffffff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1.85185E-6 C 0.00921 -0.00555 0.01007 -0.01227 0.01216 -0.01967 C 0.01285 -0.02222 0.01407 -0.02384 0.01546 -0.02639 C 0.01684 -0.03634 0.01476 -0.02685 0.01823 -0.03449 C 0.01893 -0.03611 0.0191 -0.03819 0.01962 -0.03958 C 0.02118 -0.04375 0.02327 -0.04583 0.02483 -0.04977 C 0.03195 -0.06296 0.02587 -0.05416 0.03108 -0.06134 C 0.0323 -0.0669 0.03368 -0.06944 0.03629 -0.07315 C 0.0382 -0.07986 0.04011 -0.08426 0.04289 -0.08981 C 0.04462 -0.09375 0.04566 -0.09954 0.04723 -0.10347 C 0.04827 -0.10625 0.04948 -0.10879 0.05018 -0.1118 C 0.05139 -0.11458 0.054 -0.12014 0.054 -0.11967 C 0.05521 -0.12893 0.05677 -0.13773 0.05834 -0.14699 C 0.05799 -0.1618 0.05782 -0.17731 0.05712 -0.19236 C 0.0566 -0.20509 0.05052 -0.23518 0.04653 -0.24421 C 0.04514 -0.25208 0.03872 -0.26782 0.03525 -0.27268 C 0.03143 -0.28634 0.03681 -0.27014 0.03177 -0.2794 C 0.03108 -0.28055 0.03091 -0.28287 0.03021 -0.28426 C 0.02952 -0.28541 0.02882 -0.28541 0.02796 -0.28611 C 0.02414 -0.29051 0.02153 -0.29653 0.01754 -0.2993 C 0.01146 -0.30856 0.00139 -0.30879 -0.00486 -0.30926 C -0.02968 -0.31134 -0.0243 -0.29699 -0.02968 -0.3118 " pathEditMode="relative" rAng="0" ptsTypes="fffffffffffffffffffff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Это животное охотится вечером. Причём всёй семьёй. 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034" y="1924493"/>
            <a:ext cx="4859081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Александр\Desktop\Недоделки\Эти забавные животные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3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8" descr="C:\Users\Александр\Desktop\Недоделки\Эти забавные животные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303" y="4525483"/>
            <a:ext cx="171926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169310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Содержание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Схема 6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xmlns="" val="3863350441"/>
              </p:ext>
            </p:extLst>
          </p:nvPr>
        </p:nvGraphicFramePr>
        <p:xfrm>
          <a:off x="1029081" y="1180214"/>
          <a:ext cx="7158014" cy="469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1626781" y="1584286"/>
            <a:ext cx="6496493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340269" y="4823028"/>
            <a:ext cx="5354941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074593" y="2659796"/>
            <a:ext cx="609245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122099" y="3712253"/>
            <a:ext cx="600739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288818" y="6006077"/>
            <a:ext cx="494936" cy="428628"/>
          </a:xfrm>
          <a:prstGeom prst="mathMultiply">
            <a:avLst/>
          </a:prstGeom>
          <a:solidFill>
            <a:srgbClr val="166264">
              <a:alpha val="50000"/>
            </a:srgbClr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531627" y="5943600"/>
            <a:ext cx="478891" cy="436360"/>
          </a:xfrm>
          <a:prstGeom prst="actionButtonInformation">
            <a:avLst/>
          </a:prstGeom>
          <a:solidFill>
            <a:srgbClr val="6D8564"/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Его оружие – когти, клыки и хвост. В его кисточке упрятан шип.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034" y="1924493"/>
            <a:ext cx="4859081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89" name="Picture 1" descr="C:\Users\Александр\Desktop\Недоделки\Эти забавные животные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786" y="1891783"/>
            <a:ext cx="2047875" cy="1425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1" name="Picture 3" descr="C:\Users\Александр\Desktop\Недоделки\Эти забавные животные\Рисунок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3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3" name="Picture 5" descr="C:\Users\Александр\Desktop\Недоделки\Эти забавные животные\Рисунок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32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6" name="Picture 8" descr="C:\Users\Александр\Desktop\Недоделки\Эти забавные животные\Рисунок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303" y="4525483"/>
            <a:ext cx="171926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169311" y="6101862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III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«Гость»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Жертву хищник настигает в порывистом броске.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034" y="1924493"/>
            <a:ext cx="4859081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89" name="Picture 1" descr="C:\Users\Александр\Desktop\Недоделки\Эти забавные животные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786" y="1891783"/>
            <a:ext cx="2047875" cy="1425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1" name="Picture 3" descr="C:\Users\Александр\Desktop\Недоделки\Эти забавные животные\Рисунок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3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3" name="Picture 5" descr="C:\Users\Александр\Desktop\Недоделки\Эти забавные животные\Рисунок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32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5" name="Picture 7" descr="C:\Users\Александр\Desktop\Недоделки\Эти забавные животные\Рисунок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4000" y="4163754"/>
            <a:ext cx="2382837" cy="17922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6" name="Picture 8" descr="C:\Users\Александр\Desktop\Недоделки\Эти забавные животные\Рисунок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303" y="4525483"/>
            <a:ext cx="171926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6" descr="C:\Users\Александр\Desktop\Недоделки\Эти забавные животные\Рисунок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728" y="4536115"/>
            <a:ext cx="172561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169311" y="6101860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19" y="217713"/>
            <a:ext cx="8708065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Какие  недостатки  у  этой                 царственной особы?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3278" y="1786130"/>
            <a:ext cx="3125419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Мало шерсти на туловище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03357" y="4788064"/>
            <a:ext cx="3104709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Много спит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03357" y="3271147"/>
            <a:ext cx="3104707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Не участвует в воспитании детей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26" name="Управляющая кнопка: домой 25">
            <a:hlinkClick r:id="rId5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4034" y="1924493"/>
            <a:ext cx="4859081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 descr="C:\Users\Александр\Desktop\Недоделки\Эти забавные животные\Рисунок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2786" y="1891783"/>
            <a:ext cx="2047875" cy="1425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2" descr="C:\Users\Александр\Desktop\Недоделки\Эти забавные животные\Рисунок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1320" y="1891783"/>
            <a:ext cx="2060575" cy="1425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3" descr="C:\Users\Александр\Desktop\Недоделки\Эти забавные животные\Рисунок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53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4" descr="C:\Users\Александр\Desktop\Недоделки\Эти забавные животные\Рисунок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5787" y="2848492"/>
            <a:ext cx="1719263" cy="17859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5" descr="C:\Users\Александр\Desktop\Недоделки\Эти забавные животные\Рисунок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320" y="2839224"/>
            <a:ext cx="2060575" cy="2146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6" descr="C:\Users\Александр\Desktop\Недоделки\Эти забавные животные\Рисунок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728" y="4536115"/>
            <a:ext cx="172561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7" descr="C:\Users\Александр\Desktop\Недоделки\Эти забавные животные\Рисунок1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4000" y="4163754"/>
            <a:ext cx="2382837" cy="17922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8" descr="C:\Users\Александр\Desktop\Недоделки\Эти забавные животные\Рисунок1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303" y="4525483"/>
            <a:ext cx="1719263" cy="143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9" descr="C:\Users\Александр\Desktop\Недоделки\Эти забавные животные\Рисунок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9144" y="1891782"/>
            <a:ext cx="1725613" cy="14255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е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е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е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«Друг  человека»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554" y="1529862"/>
            <a:ext cx="7666892" cy="4642338"/>
          </a:xfrm>
          <a:prstGeom prst="rect">
            <a:avLst/>
          </a:prstGeom>
          <a:noFill/>
          <a:ln w="57150" cmpd="sng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writercenter.ru/uploads/images/00/21/10/2012/08/16/bd864f6ff2-big.jpg"/>
          <p:cNvPicPr>
            <a:picLocks noChangeAspect="1" noChangeArrowheads="1"/>
          </p:cNvPicPr>
          <p:nvPr/>
        </p:nvPicPr>
        <p:blipFill>
          <a:blip r:embed="rId3" cstate="print"/>
          <a:srcRect r="50086" b="50018"/>
          <a:stretch>
            <a:fillRect/>
          </a:stretch>
        </p:blipFill>
        <p:spPr bwMode="auto">
          <a:xfrm>
            <a:off x="773091" y="1567543"/>
            <a:ext cx="3798909" cy="2291938"/>
          </a:xfrm>
          <a:prstGeom prst="rect">
            <a:avLst/>
          </a:prstGeom>
          <a:noFill/>
        </p:spPr>
      </p:pic>
      <p:pic>
        <p:nvPicPr>
          <p:cNvPr id="13" name="Picture 2" descr="https://writercenter.ru/uploads/images/00/21/10/2012/08/16/bd864f6ff2-big.jpg"/>
          <p:cNvPicPr>
            <a:picLocks noChangeAspect="1" noChangeArrowheads="1"/>
          </p:cNvPicPr>
          <p:nvPr/>
        </p:nvPicPr>
        <p:blipFill>
          <a:blip r:embed="rId3" cstate="print"/>
          <a:srcRect l="49758" b="50277"/>
          <a:stretch>
            <a:fillRect/>
          </a:stretch>
        </p:blipFill>
        <p:spPr bwMode="auto">
          <a:xfrm>
            <a:off x="4560125" y="1567543"/>
            <a:ext cx="3823853" cy="2280062"/>
          </a:xfrm>
          <a:prstGeom prst="rect">
            <a:avLst/>
          </a:prstGeom>
          <a:noFill/>
        </p:spPr>
      </p:pic>
      <p:pic>
        <p:nvPicPr>
          <p:cNvPr id="14" name="Picture 2" descr="https://writercenter.ru/uploads/images/00/21/10/2012/08/16/bd864f6ff2-big.jpg"/>
          <p:cNvPicPr>
            <a:picLocks noChangeAspect="1" noChangeArrowheads="1"/>
          </p:cNvPicPr>
          <p:nvPr/>
        </p:nvPicPr>
        <p:blipFill>
          <a:blip r:embed="rId3" cstate="print"/>
          <a:srcRect t="49982" r="50242"/>
          <a:stretch>
            <a:fillRect/>
          </a:stretch>
        </p:blipFill>
        <p:spPr bwMode="auto">
          <a:xfrm>
            <a:off x="773091" y="3847605"/>
            <a:ext cx="3787034" cy="2293546"/>
          </a:xfrm>
          <a:prstGeom prst="rect">
            <a:avLst/>
          </a:prstGeom>
          <a:noFill/>
        </p:spPr>
      </p:pic>
      <p:pic>
        <p:nvPicPr>
          <p:cNvPr id="15" name="Picture 2" descr="https://writercenter.ru/uploads/images/00/21/10/2012/08/16/bd864f6ff2-big.jpg"/>
          <p:cNvPicPr>
            <a:picLocks noChangeAspect="1" noChangeArrowheads="1"/>
          </p:cNvPicPr>
          <p:nvPr/>
        </p:nvPicPr>
        <p:blipFill>
          <a:blip r:embed="rId3" cstate="print"/>
          <a:srcRect l="49758" t="49723"/>
          <a:stretch>
            <a:fillRect/>
          </a:stretch>
        </p:blipFill>
        <p:spPr bwMode="auto">
          <a:xfrm>
            <a:off x="4560125" y="3847605"/>
            <a:ext cx="3823853" cy="23054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0008" y="1527142"/>
            <a:ext cx="7663985" cy="4647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Обыкновенная собака Дружок, которая умеет делать всё: охранять дом, приносить брошенную палочку, совершать многокилометровые пробежки за своим хозяином (даже если он едет на машина).</a:t>
            </a:r>
            <a:endParaRPr lang="ru-RU" sz="3200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731E-6 L -0.36354 -0.48173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3247E-6 L -0.3967 0.32423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23312E-7 L 0.35 -0.47132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3691E-6 L 0.39028 0.36587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  бежит  собака Дружок?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373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Поднял  хвост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373" y="5298666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Опустил  хвост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03108" y="3781756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Высунул язык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0735" y="1669311"/>
            <a:ext cx="413606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76944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Знаете  ли  вы…</a:t>
            </a:r>
            <a:endParaRPr lang="ru-RU" sz="4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605" y="1660014"/>
            <a:ext cx="3486912" cy="482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31488" y="1638985"/>
            <a:ext cx="3993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Собаки понимают до 250 слов и жестов.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Собаки различают ультразвуковой свист.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Мокрый нос  поможет собаке определить направление запаха.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Собаки не любят </a:t>
            </a:r>
            <a:r>
              <a:rPr lang="ru-RU" sz="2800" b="1" dirty="0" err="1" smtClean="0">
                <a:solidFill>
                  <a:srgbClr val="0A4200"/>
                </a:solidFill>
              </a:rPr>
              <a:t>обнимашек</a:t>
            </a:r>
            <a:r>
              <a:rPr lang="ru-RU" sz="2800" b="1" dirty="0" smtClean="0">
                <a:solidFill>
                  <a:srgbClr val="0A4200"/>
                </a:solidFill>
              </a:rPr>
              <a:t>!</a:t>
            </a:r>
            <a:r>
              <a:rPr lang="ru-RU" sz="2800" dirty="0" smtClean="0"/>
              <a:t> 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09" y="217713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Информационные источники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19" y="864044"/>
            <a:ext cx="8427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5F47"/>
                </a:solidFill>
              </a:rPr>
              <a:t>Викторина В. Радостева 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«Начальная школа» №26</a:t>
            </a:r>
            <a:r>
              <a:rPr lang="en-US" dirty="0" smtClean="0">
                <a:solidFill>
                  <a:srgbClr val="1F5F47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2000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Титульный слайд</a:t>
            </a:r>
            <a:r>
              <a:rPr lang="ru-RU" dirty="0" smtClean="0">
                <a:solidFill>
                  <a:srgbClr val="1F5F47"/>
                </a:solidFill>
              </a:rPr>
              <a:t>: </a:t>
            </a:r>
            <a:r>
              <a:rPr lang="ru-RU" dirty="0" smtClean="0">
                <a:solidFill>
                  <a:srgbClr val="1F5F47"/>
                </a:solidFill>
                <a:hlinkClick r:id="rId4"/>
              </a:rPr>
              <a:t>изображение для фона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2: </a:t>
            </a:r>
            <a:r>
              <a:rPr lang="ru-RU" dirty="0" smtClean="0">
                <a:solidFill>
                  <a:srgbClr val="1F5F47"/>
                </a:solidFill>
                <a:hlinkClick r:id="rId5"/>
              </a:rPr>
              <a:t>Цветок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3: </a:t>
            </a:r>
            <a:r>
              <a:rPr lang="ru-RU" dirty="0" smtClean="0">
                <a:solidFill>
                  <a:srgbClr val="1F5F47"/>
                </a:solidFill>
                <a:hlinkClick r:id="rId6"/>
              </a:rPr>
              <a:t>о зубах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5: </a:t>
            </a:r>
            <a:r>
              <a:rPr lang="ru-RU" dirty="0" smtClean="0">
                <a:solidFill>
                  <a:srgbClr val="1F5F47"/>
                </a:solidFill>
                <a:hlinkClick r:id="rId7"/>
              </a:rPr>
              <a:t>улитка</a:t>
            </a:r>
            <a:r>
              <a:rPr lang="ru-RU" dirty="0" smtClean="0">
                <a:solidFill>
                  <a:srgbClr val="1F5F47"/>
                </a:solidFill>
              </a:rPr>
              <a:t>, лупа, зубы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7-9: </a:t>
            </a:r>
            <a:r>
              <a:rPr lang="ru-RU" dirty="0" smtClean="0">
                <a:solidFill>
                  <a:srgbClr val="1F5F47"/>
                </a:solidFill>
                <a:hlinkClick r:id="rId8"/>
              </a:rPr>
              <a:t>муравьи, </a:t>
            </a:r>
            <a:r>
              <a:rPr lang="ru-RU" dirty="0" smtClean="0">
                <a:solidFill>
                  <a:srgbClr val="1F5F47"/>
                </a:solidFill>
                <a:hlinkClick r:id="rId9"/>
              </a:rPr>
              <a:t>воробьи, </a:t>
            </a:r>
            <a:r>
              <a:rPr lang="ru-RU" dirty="0" smtClean="0">
                <a:solidFill>
                  <a:srgbClr val="1F5F47"/>
                </a:solidFill>
                <a:hlinkClick r:id="rId10"/>
              </a:rPr>
              <a:t>лягушки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11: </a:t>
            </a:r>
            <a:r>
              <a:rPr lang="ru-RU" dirty="0" smtClean="0">
                <a:solidFill>
                  <a:srgbClr val="1F5F47"/>
                </a:solidFill>
                <a:hlinkClick r:id="rId11"/>
              </a:rPr>
              <a:t>учёный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19-22: </a:t>
            </a:r>
            <a:r>
              <a:rPr lang="ru-RU" dirty="0" smtClean="0">
                <a:solidFill>
                  <a:srgbClr val="1F5F47"/>
                </a:solidFill>
                <a:hlinkClick r:id="rId12"/>
              </a:rPr>
              <a:t>Лев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23: </a:t>
            </a:r>
            <a:r>
              <a:rPr lang="ru-RU" dirty="0" smtClean="0">
                <a:solidFill>
                  <a:srgbClr val="1F5F47"/>
                </a:solidFill>
                <a:hlinkClick r:id="rId13"/>
              </a:rPr>
              <a:t>Собака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25: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Собака</a:t>
            </a:r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>
              <a:solidFill>
                <a:srgbClr val="0A4200"/>
              </a:solidFill>
            </a:endParaRPr>
          </a:p>
        </p:txBody>
      </p:sp>
      <p:sp>
        <p:nvSpPr>
          <p:cNvPr id="5" name="Управляющая кнопка: в начало 4">
            <a:hlinkClick r:id="rId15" action="ppaction://hlinksldjump" highlightClick="1"/>
          </p:cNvPr>
          <p:cNvSpPr/>
          <p:nvPr/>
        </p:nvSpPr>
        <p:spPr>
          <a:xfrm>
            <a:off x="755596" y="5715270"/>
            <a:ext cx="436360" cy="415096"/>
          </a:xfrm>
          <a:prstGeom prst="actionButtonBeginning">
            <a:avLst/>
          </a:prstGeom>
          <a:solidFill>
            <a:srgbClr val="6D8564"/>
          </a:solidFill>
          <a:ln w="6350">
            <a:solidFill>
              <a:srgbClr val="1F5F4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Благодаря наличию зубов животные добывают себе пропитание, защищаются от врагов и сражаются с соперниками.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67" name="Прямоугольник 66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Пираньи имеют треугольные зубы, которые позволяют образовывать плотный блок для повышения их рвущей способности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393405" y="510333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Ядовитые змеи имеют полые зубы, что позволяет им хранить и впрыскивать яд в свою добычу 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58179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Зубы скорее напоминают огромные усы внутри пасти кита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5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6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8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9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0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1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Особенность зубов дельфина – годовые кольца, совсем как у деревьев </a:t>
            </a:r>
            <a:br>
              <a:rPr lang="ru-RU" sz="3200" dirty="0" smtClean="0">
                <a:solidFill>
                  <a:srgbClr val="0A42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49259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Акула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Аллигаторы являются носителями около 80 зубов, которые по мере их стирания и выпадения сменяют друг друга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08750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884991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«Палец в рот не клади»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668" y="1254642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Пиранья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23467" y="1258187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Змея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53520" y="1272364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Кит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83577" y="1265275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Дельфин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573" y="2874396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Аллигатор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16372" y="2877941"/>
            <a:ext cx="1945758" cy="1435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46425" y="2892118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Рысь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776482" y="2885029"/>
            <a:ext cx="1945758" cy="14353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4200"/>
                </a:solidFill>
              </a:rPr>
              <a:t>Слон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8465" y="4572018"/>
            <a:ext cx="8144540" cy="157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endParaRPr lang="ru-RU" sz="3200" dirty="0" smtClean="0">
              <a:solidFill>
                <a:srgbClr val="0A4200"/>
              </a:solidFill>
            </a:endParaRPr>
          </a:p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В пасти этого грозного хищника около 2-3 тысяч зубов, которые располагаются в несколько рядов  </a:t>
            </a:r>
            <a:r>
              <a:rPr lang="ru-RU" sz="3200" dirty="0" smtClean="0"/>
              <a:t> 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393405" y="1233377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2502275" y="12475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4649972" y="125819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776494" y="1268805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407574" y="2853082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2512839" y="2193846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1" action="ppaction://hlinksldjump"/>
          </p:cNvPr>
          <p:cNvSpPr/>
          <p:nvPr/>
        </p:nvSpPr>
        <p:spPr>
          <a:xfrm>
            <a:off x="4628724" y="2884974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2" action="ppaction://hlinksldjump"/>
          </p:cNvPr>
          <p:cNvSpPr/>
          <p:nvPr/>
        </p:nvSpPr>
        <p:spPr>
          <a:xfrm>
            <a:off x="6755226" y="2863708"/>
            <a:ext cx="1935126" cy="14353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</TotalTime>
  <Words>614</Words>
  <Application>Microsoft Office PowerPoint</Application>
  <PresentationFormat>Экран (4:3)</PresentationFormat>
  <Paragraphs>192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Александр</cp:lastModifiedBy>
  <cp:revision>60</cp:revision>
  <dcterms:created xsi:type="dcterms:W3CDTF">2016-09-20T13:46:41Z</dcterms:created>
  <dcterms:modified xsi:type="dcterms:W3CDTF">2019-08-12T04:20:30Z</dcterms:modified>
</cp:coreProperties>
</file>